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ov" ContentType="video/unknown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13004800" cy="9753600"/>
  <p:notesSz cx="6858000" cy="9144000"/>
  <p:defaultTextStyle>
    <a:lvl1pPr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/Relationships>

</file>

<file path=ppt/media/image1.jpeg>
</file>

<file path=ppt/media/image1.png>
</file>

<file path=ppt/media/image2.png>
</file>

<file path=ppt/media/image3.png>
</file>

<file path=ppt/media/image4.png>
</file>

<file path=ppt/media/media1.mov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4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0050" y="2432050"/>
            <a:ext cx="7124700" cy="4889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79" name="Shape 79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Frame:</a:t>
            </a:r>
          </a:p>
        </p:txBody>
      </p:sp>
      <p:sp>
        <p:nvSpPr>
          <p:cNvPr id="80" name="Shape 80"/>
          <p:cNvSpPr/>
          <p:nvPr/>
        </p:nvSpPr>
        <p:spPr>
          <a:xfrm>
            <a:off x="886724" y="3206639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FFFFF"/>
                </a:solidFill>
              </a:rPr>
              <a:t>Heuristic Evaluation</a:t>
            </a:r>
          </a:p>
        </p:txBody>
      </p:sp>
      <p:sp>
        <p:nvSpPr>
          <p:cNvPr id="81" name="Shape 81"/>
          <p:cNvSpPr/>
          <p:nvPr/>
        </p:nvSpPr>
        <p:spPr>
          <a:xfrm>
            <a:off x="886724" y="4548274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Design Changes</a:t>
            </a:r>
          </a:p>
        </p:txBody>
      </p:sp>
      <p:sp>
        <p:nvSpPr>
          <p:cNvPr id="82" name="Shape 82"/>
          <p:cNvSpPr/>
          <p:nvPr/>
        </p:nvSpPr>
        <p:spPr>
          <a:xfrm>
            <a:off x="886724" y="5889909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FFFFF"/>
                </a:solidFill>
              </a:rPr>
              <a:t>Prototype Implementation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Shape 85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Design Changes</a:t>
            </a:r>
          </a:p>
        </p:txBody>
      </p:sp>
      <p:sp>
        <p:nvSpPr>
          <p:cNvPr id="86" name="Shape 86"/>
          <p:cNvSpPr/>
          <p:nvPr/>
        </p:nvSpPr>
        <p:spPr>
          <a:xfrm>
            <a:off x="886724" y="2591631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Alteration 1:</a:t>
            </a:r>
          </a:p>
        </p:txBody>
      </p:sp>
      <p:sp>
        <p:nvSpPr>
          <p:cNvPr id="87" name="Shape 87"/>
          <p:cNvSpPr/>
          <p:nvPr/>
        </p:nvSpPr>
        <p:spPr>
          <a:xfrm>
            <a:off x="886724" y="4182239"/>
            <a:ext cx="11231351" cy="612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X to delete selected asset</a:t>
            </a:r>
          </a:p>
        </p:txBody>
      </p:sp>
      <p:pic>
        <p:nvPicPr>
          <p:cNvPr id="88" name="Screen Shot 2015-11-20 at 12.53.14 A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775905" y="1155700"/>
            <a:ext cx="4216401" cy="7442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Screen Shot 2015-11-20 at 12.55.37 AM.png"/>
          <p:cNvPicPr/>
          <p:nvPr/>
        </p:nvPicPr>
        <p:blipFill>
          <a:blip r:embed="rId2">
            <a:extLst/>
          </a:blip>
          <a:srcRect l="2308" t="2123" r="0" b="0"/>
          <a:stretch>
            <a:fillRect/>
          </a:stretch>
        </p:blipFill>
        <p:spPr>
          <a:xfrm>
            <a:off x="7775905" y="1102717"/>
            <a:ext cx="4216399" cy="7548118"/>
          </a:xfrm>
          <a:prstGeom prst="rect">
            <a:avLst/>
          </a:prstGeom>
          <a:ln w="12700">
            <a:miter lim="400000"/>
          </a:ln>
        </p:spPr>
      </p:pic>
      <p:pic>
        <p:nvPicPr>
          <p:cNvPr id="91" name="pasted-image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92" name="Shape 92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Design Changes</a:t>
            </a:r>
          </a:p>
        </p:txBody>
      </p:sp>
      <p:sp>
        <p:nvSpPr>
          <p:cNvPr id="93" name="Shape 93"/>
          <p:cNvSpPr/>
          <p:nvPr/>
        </p:nvSpPr>
        <p:spPr>
          <a:xfrm>
            <a:off x="886724" y="2591631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Alteration 2:</a:t>
            </a:r>
          </a:p>
        </p:txBody>
      </p:sp>
      <p:sp>
        <p:nvSpPr>
          <p:cNvPr id="94" name="Shape 94"/>
          <p:cNvSpPr/>
          <p:nvPr/>
        </p:nvSpPr>
        <p:spPr>
          <a:xfrm>
            <a:off x="895191" y="4182238"/>
            <a:ext cx="6702610" cy="1311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Back button/updated header bars added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Shape 97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Frame:</a:t>
            </a:r>
          </a:p>
        </p:txBody>
      </p:sp>
      <p:sp>
        <p:nvSpPr>
          <p:cNvPr id="98" name="Shape 98"/>
          <p:cNvSpPr/>
          <p:nvPr/>
        </p:nvSpPr>
        <p:spPr>
          <a:xfrm>
            <a:off x="886724" y="3206639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FFFFF"/>
                </a:solidFill>
              </a:rPr>
              <a:t>Heuristic Evaluation</a:t>
            </a:r>
          </a:p>
        </p:txBody>
      </p:sp>
      <p:sp>
        <p:nvSpPr>
          <p:cNvPr id="99" name="Shape 99"/>
          <p:cNvSpPr/>
          <p:nvPr/>
        </p:nvSpPr>
        <p:spPr>
          <a:xfrm>
            <a:off x="886724" y="4548274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FFFFF"/>
                </a:solidFill>
              </a:rPr>
              <a:t>Design Changes</a:t>
            </a:r>
          </a:p>
        </p:txBody>
      </p:sp>
      <p:sp>
        <p:nvSpPr>
          <p:cNvPr id="100" name="Shape 100"/>
          <p:cNvSpPr/>
          <p:nvPr/>
        </p:nvSpPr>
        <p:spPr>
          <a:xfrm>
            <a:off x="886724" y="5889909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Prototype Implementation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Shape 103"/>
          <p:cNvSpPr/>
          <p:nvPr/>
        </p:nvSpPr>
        <p:spPr>
          <a:xfrm>
            <a:off x="886724" y="6297155"/>
            <a:ext cx="11231351" cy="2374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</a:rPr>
              <a:t>we are looking to switch to Ionic, which has much better support for the movement of our elements</a:t>
            </a:r>
          </a:p>
        </p:txBody>
      </p:sp>
      <p:sp>
        <p:nvSpPr>
          <p:cNvPr id="104" name="Shape 104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Prototype Implementation</a:t>
            </a:r>
          </a:p>
        </p:txBody>
      </p:sp>
      <p:sp>
        <p:nvSpPr>
          <p:cNvPr id="105" name="Shape 105"/>
          <p:cNvSpPr/>
          <p:nvPr/>
        </p:nvSpPr>
        <p:spPr>
          <a:xfrm>
            <a:off x="886724" y="5207505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F39C12"/>
                </a:solidFill>
                <a:latin typeface="Neutra Text TF SC Alt"/>
                <a:ea typeface="Neutra Text TF SC Alt"/>
                <a:cs typeface="Neutra Text TF SC Alt"/>
                <a:sym typeface="Neutra Text TF SC Alt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F39C12"/>
                </a:solidFill>
              </a:rPr>
              <a:t>However:</a:t>
            </a:r>
          </a:p>
        </p:txBody>
      </p:sp>
      <p:sp>
        <p:nvSpPr>
          <p:cNvPr id="106" name="Shape 106"/>
          <p:cNvSpPr/>
          <p:nvPr/>
        </p:nvSpPr>
        <p:spPr>
          <a:xfrm>
            <a:off x="886724" y="2400311"/>
            <a:ext cx="11231351" cy="2374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</a:rPr>
              <a:t>currently, we have implemented the simple task (scrolling through past entries) in iOS in Objective-C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Shape 109"/>
          <p:cNvSpPr/>
          <p:nvPr/>
        </p:nvSpPr>
        <p:spPr>
          <a:xfrm>
            <a:off x="886724" y="3909974"/>
            <a:ext cx="11231351" cy="70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possibly convert everything to Ionic</a:t>
            </a:r>
          </a:p>
        </p:txBody>
      </p:sp>
      <p:sp>
        <p:nvSpPr>
          <p:cNvPr id="110" name="Shape 110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Prototype Implementation</a:t>
            </a:r>
          </a:p>
        </p:txBody>
      </p:sp>
      <p:sp>
        <p:nvSpPr>
          <p:cNvPr id="111" name="Shape 111"/>
          <p:cNvSpPr/>
          <p:nvPr/>
        </p:nvSpPr>
        <p:spPr>
          <a:xfrm>
            <a:off x="886724" y="2584259"/>
            <a:ext cx="11231351" cy="70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FC5D52"/>
                </a:solidFill>
              </a:rPr>
              <a:t>todos:</a:t>
            </a:r>
          </a:p>
        </p:txBody>
      </p:sp>
      <p:sp>
        <p:nvSpPr>
          <p:cNvPr id="112" name="Shape 112"/>
          <p:cNvSpPr/>
          <p:nvPr/>
        </p:nvSpPr>
        <p:spPr>
          <a:xfrm>
            <a:off x="886724" y="5718684"/>
            <a:ext cx="11231351" cy="7091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finish tasks 1 and 3</a:t>
            </a:r>
          </a:p>
        </p:txBody>
      </p:sp>
      <p:sp>
        <p:nvSpPr>
          <p:cNvPr id="113" name="Shape 113"/>
          <p:cNvSpPr/>
          <p:nvPr/>
        </p:nvSpPr>
        <p:spPr>
          <a:xfrm>
            <a:off x="886724" y="4814329"/>
            <a:ext cx="11231351" cy="70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redesign reminder setting process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Shape 116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Prototype Implementation</a:t>
            </a:r>
          </a:p>
        </p:txBody>
      </p:sp>
      <p:sp>
        <p:nvSpPr>
          <p:cNvPr id="117" name="Shape 117"/>
          <p:cNvSpPr/>
          <p:nvPr/>
        </p:nvSpPr>
        <p:spPr>
          <a:xfrm>
            <a:off x="886724" y="2747975"/>
            <a:ext cx="11231351" cy="57054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</a:rPr>
              <a:t>the plan is to redo task 2 (scrolling) in Ionic by Wednesday, and over next weekend build out task 3 (adding/editing entries), finishing task 1 (setting of reminders) by next Friday; task 1 also needs to be redesigned, which hopefully will also be done by next Wednesday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/>
          <p:nvPr/>
        </p:nvSpPr>
        <p:spPr>
          <a:xfrm>
            <a:off x="886724" y="5534570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Starting Data</a:t>
            </a:r>
            <a:r>
              <a: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- all hardcoded</a:t>
            </a:r>
          </a:p>
        </p:txBody>
      </p:sp>
      <p:sp>
        <p:nvSpPr>
          <p:cNvPr id="121" name="Shape 121"/>
          <p:cNvSpPr/>
          <p:nvPr/>
        </p:nvSpPr>
        <p:spPr>
          <a:xfrm>
            <a:off x="886724" y="2746064"/>
            <a:ext cx="11231351" cy="2010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“Wizard of Oz”</a:t>
            </a:r>
            <a:r>
              <a: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- system automatically knowing what kind of reminder to set based on entry; will probably just always choose time in this case</a:t>
            </a:r>
          </a:p>
        </p:txBody>
      </p:sp>
      <p:sp>
        <p:nvSpPr>
          <p:cNvPr id="122" name="Shape 122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Prototype Implementation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milestone_video.mov"/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4299508" y="836201"/>
            <a:ext cx="4405784" cy="8081198"/>
          </a:xfrm>
          <a:prstGeom prst="rect">
            <a:avLst/>
          </a:prstGeom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mediacall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0" fill="hold"/>
                                        <p:tgtEl>
                                          <p:spTgt spid="1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125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hape 128"/>
          <p:cNvSpPr/>
          <p:nvPr/>
        </p:nvSpPr>
        <p:spPr>
          <a:xfrm>
            <a:off x="886724" y="2700005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C5D52"/>
                </a:solidFill>
              </a:rPr>
              <a:t>Building a prototype is hard.</a:t>
            </a:r>
          </a:p>
        </p:txBody>
      </p:sp>
      <p:sp>
        <p:nvSpPr>
          <p:cNvPr id="129" name="Shape 129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Prototype Implementation</a:t>
            </a:r>
          </a:p>
        </p:txBody>
      </p:sp>
      <p:sp>
        <p:nvSpPr>
          <p:cNvPr id="130" name="Shape 130"/>
          <p:cNvSpPr/>
          <p:nvPr/>
        </p:nvSpPr>
        <p:spPr>
          <a:xfrm>
            <a:off x="886724" y="3570303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FFFFF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Might need to switch to Ionic.</a:t>
            </a:r>
          </a:p>
        </p:txBody>
      </p:sp>
      <p:sp>
        <p:nvSpPr>
          <p:cNvPr id="131" name="Shape 131"/>
          <p:cNvSpPr/>
          <p:nvPr/>
        </p:nvSpPr>
        <p:spPr>
          <a:xfrm>
            <a:off x="886724" y="4440602"/>
            <a:ext cx="11231351" cy="2010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FFFFF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Getting first task up involves a lot of framework and groundwork that might need to be replicated.</a:t>
            </a:r>
          </a:p>
        </p:txBody>
      </p:sp>
      <p:sp>
        <p:nvSpPr>
          <p:cNvPr id="132" name="Shape 132"/>
          <p:cNvSpPr/>
          <p:nvPr/>
        </p:nvSpPr>
        <p:spPr>
          <a:xfrm>
            <a:off x="886724" y="6708917"/>
            <a:ext cx="11231351" cy="1311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C5D52"/>
                </a:solidFill>
              </a:rPr>
              <a:t>Design changes revolved around system status and reversal.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/>
        </p:nvSpPr>
        <p:spPr>
          <a:xfrm>
            <a:off x="886724" y="3273145"/>
            <a:ext cx="11231351" cy="3207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</a:rPr>
              <a:t>Bento provides a platform for users to document inspiration that they see on a daily basis, and be reminded to come back to it and act on it.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39"/>
          <p:cNvSpPr/>
          <p:nvPr/>
        </p:nvSpPr>
        <p:spPr>
          <a:xfrm>
            <a:off x="886724" y="6259209"/>
            <a:ext cx="11231351" cy="2709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Bento is a just-in-time solution that helps you actively record your life for moments or pieces that inspire you, and then prompts you to come back and act on this creative inspiration later</a:t>
            </a:r>
          </a:p>
        </p:txBody>
      </p:sp>
      <p:sp>
        <p:nvSpPr>
          <p:cNvPr id="40" name="Shape 40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Problem:</a:t>
            </a:r>
          </a:p>
        </p:txBody>
      </p:sp>
      <p:sp>
        <p:nvSpPr>
          <p:cNvPr id="41" name="Shape 41"/>
          <p:cNvSpPr/>
          <p:nvPr/>
        </p:nvSpPr>
        <p:spPr>
          <a:xfrm>
            <a:off x="886724" y="5207505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Solution:</a:t>
            </a:r>
          </a:p>
        </p:txBody>
      </p:sp>
      <p:sp>
        <p:nvSpPr>
          <p:cNvPr id="42" name="Shape 42"/>
          <p:cNvSpPr/>
          <p:nvPr/>
        </p:nvSpPr>
        <p:spPr>
          <a:xfrm>
            <a:off x="886724" y="2233027"/>
            <a:ext cx="11231351" cy="2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creative inspiration is scarce. when we forget about things in the world or moments that inspire us, we’re frustrated and our creative process is hindered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hape 45"/>
          <p:cNvSpPr/>
          <p:nvPr/>
        </p:nvSpPr>
        <p:spPr>
          <a:xfrm>
            <a:off x="886724" y="5035003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scrolling through a journal of inspiration</a:t>
            </a:r>
          </a:p>
        </p:txBody>
      </p:sp>
      <p:sp>
        <p:nvSpPr>
          <p:cNvPr id="46" name="Shape 46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Tasks</a:t>
            </a:r>
          </a:p>
        </p:txBody>
      </p:sp>
      <p:sp>
        <p:nvSpPr>
          <p:cNvPr id="47" name="Shape 47"/>
          <p:cNvSpPr/>
          <p:nvPr/>
        </p:nvSpPr>
        <p:spPr>
          <a:xfrm>
            <a:off x="886724" y="2294272"/>
            <a:ext cx="11231351" cy="65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Simple</a:t>
            </a:r>
          </a:p>
        </p:txBody>
      </p:sp>
      <p:sp>
        <p:nvSpPr>
          <p:cNvPr id="48" name="Shape 48"/>
          <p:cNvSpPr/>
          <p:nvPr/>
        </p:nvSpPr>
        <p:spPr>
          <a:xfrm>
            <a:off x="886724" y="4106456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Medium</a:t>
            </a:r>
          </a:p>
        </p:txBody>
      </p:sp>
      <p:sp>
        <p:nvSpPr>
          <p:cNvPr id="49" name="Shape 49"/>
          <p:cNvSpPr/>
          <p:nvPr/>
        </p:nvSpPr>
        <p:spPr>
          <a:xfrm>
            <a:off x="886724" y="5918639"/>
            <a:ext cx="11231351" cy="65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Complex</a:t>
            </a:r>
          </a:p>
        </p:txBody>
      </p:sp>
      <p:sp>
        <p:nvSpPr>
          <p:cNvPr id="50" name="Shape 50"/>
          <p:cNvSpPr/>
          <p:nvPr/>
        </p:nvSpPr>
        <p:spPr>
          <a:xfrm>
            <a:off x="886724" y="6847187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creating an inspiration entry</a:t>
            </a:r>
          </a:p>
        </p:txBody>
      </p:sp>
      <p:sp>
        <p:nvSpPr>
          <p:cNvPr id="51" name="Shape 51"/>
          <p:cNvSpPr/>
          <p:nvPr/>
        </p:nvSpPr>
        <p:spPr>
          <a:xfrm>
            <a:off x="886724" y="3222820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setting a reminder for an inspiration entry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Frame:</a:t>
            </a:r>
          </a:p>
        </p:txBody>
      </p:sp>
      <p:sp>
        <p:nvSpPr>
          <p:cNvPr id="55" name="Shape 55"/>
          <p:cNvSpPr/>
          <p:nvPr/>
        </p:nvSpPr>
        <p:spPr>
          <a:xfrm>
            <a:off x="886724" y="3206639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Heuristic Evaluation</a:t>
            </a:r>
          </a:p>
        </p:txBody>
      </p:sp>
      <p:sp>
        <p:nvSpPr>
          <p:cNvPr id="56" name="Shape 56"/>
          <p:cNvSpPr/>
          <p:nvPr/>
        </p:nvSpPr>
        <p:spPr>
          <a:xfrm>
            <a:off x="886724" y="4548274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FFFFF"/>
                </a:solidFill>
              </a:rPr>
              <a:t>Design Changes</a:t>
            </a:r>
          </a:p>
        </p:txBody>
      </p:sp>
      <p:sp>
        <p:nvSpPr>
          <p:cNvPr id="57" name="Shape 57"/>
          <p:cNvSpPr/>
          <p:nvPr/>
        </p:nvSpPr>
        <p:spPr>
          <a:xfrm>
            <a:off x="886724" y="5889909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FFFFF"/>
                </a:solidFill>
              </a:rPr>
              <a:t>Prototype Implementation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60" name="Shape 60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Heuristic Evaluation:</a:t>
            </a:r>
          </a:p>
        </p:txBody>
      </p:sp>
      <p:sp>
        <p:nvSpPr>
          <p:cNvPr id="61" name="Shape 61"/>
          <p:cNvSpPr/>
          <p:nvPr/>
        </p:nvSpPr>
        <p:spPr>
          <a:xfrm>
            <a:off x="886724" y="3718560"/>
            <a:ext cx="11231351" cy="2316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27 total violations</a:t>
            </a:r>
            <a:endParaRPr spc="79" sz="4000">
              <a:solidFill>
                <a:srgbClr val="FC5D52"/>
              </a:solidFill>
              <a:latin typeface="Ikaros Regular"/>
              <a:ea typeface="Ikaros Regular"/>
              <a:cs typeface="Ikaros Regular"/>
              <a:sym typeface="Ikaros Regular"/>
            </a:endParaRPr>
          </a:p>
          <a:p>
            <a:pPr lvl="1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5 severe violations</a:t>
            </a:r>
            <a:endParaRPr spc="79" sz="4000">
              <a:solidFill>
                <a:srgbClr val="ECF0F1"/>
              </a:solidFill>
              <a:latin typeface="Ikaros Regular"/>
              <a:ea typeface="Ikaros Regular"/>
              <a:cs typeface="Ikaros Regular"/>
              <a:sym typeface="Ikaros Regular"/>
            </a:endParaRPr>
          </a:p>
          <a:p>
            <a:pPr lvl="1" algn="l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primarily user control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Shape 64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Heuristic Evaluation:</a:t>
            </a:r>
          </a:p>
        </p:txBody>
      </p:sp>
      <p:sp>
        <p:nvSpPr>
          <p:cNvPr id="65" name="Shape 65"/>
          <p:cNvSpPr/>
          <p:nvPr/>
        </p:nvSpPr>
        <p:spPr>
          <a:xfrm>
            <a:off x="886724" y="2591631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Takeaway 1:</a:t>
            </a:r>
          </a:p>
        </p:txBody>
      </p:sp>
      <p:sp>
        <p:nvSpPr>
          <p:cNvPr id="66" name="Shape 66"/>
          <p:cNvSpPr/>
          <p:nvPr/>
        </p:nvSpPr>
        <p:spPr>
          <a:xfrm>
            <a:off x="886724" y="4182238"/>
            <a:ext cx="11231351" cy="1311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need to be able to delete content/reverse parts of the content creation process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69" name="Shape 69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Heuristic Evaluation:</a:t>
            </a:r>
          </a:p>
        </p:txBody>
      </p:sp>
      <p:sp>
        <p:nvSpPr>
          <p:cNvPr id="70" name="Shape 70"/>
          <p:cNvSpPr/>
          <p:nvPr/>
        </p:nvSpPr>
        <p:spPr>
          <a:xfrm>
            <a:off x="886724" y="2591631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Takeaway 2:</a:t>
            </a:r>
          </a:p>
        </p:txBody>
      </p:sp>
      <p:sp>
        <p:nvSpPr>
          <p:cNvPr id="71" name="Shape 71"/>
          <p:cNvSpPr/>
          <p:nvPr/>
        </p:nvSpPr>
        <p:spPr>
          <a:xfrm>
            <a:off x="886724" y="4182238"/>
            <a:ext cx="11231351" cy="2010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difficult to exit out of canvas/content creation; header bars didn’t do good job of showing status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Heuristic Evaluation:</a:t>
            </a:r>
          </a:p>
        </p:txBody>
      </p:sp>
      <p:sp>
        <p:nvSpPr>
          <p:cNvPr id="75" name="Shape 75"/>
          <p:cNvSpPr/>
          <p:nvPr/>
        </p:nvSpPr>
        <p:spPr>
          <a:xfrm>
            <a:off x="886724" y="2591631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Takeaway 3:</a:t>
            </a:r>
          </a:p>
        </p:txBody>
      </p:sp>
      <p:sp>
        <p:nvSpPr>
          <p:cNvPr id="76" name="Shape 76"/>
          <p:cNvSpPr/>
          <p:nvPr/>
        </p:nvSpPr>
        <p:spPr>
          <a:xfrm>
            <a:off x="886724" y="4182238"/>
            <a:ext cx="11231351" cy="2010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reminders are unintuitive because we abstracted too much away; should allow user to see what kind of reminder is getting set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